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2179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AEF2-A56A-4323-BA4A-3C7BFFFC82E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39D9-A865-4C62-86C8-D113BE4A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8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AEF2-A56A-4323-BA4A-3C7BFFFC82E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39D9-A865-4C62-86C8-D113BE4A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8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AEF2-A56A-4323-BA4A-3C7BFFFC82E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39D9-A865-4C62-86C8-D113BE4A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1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AEF2-A56A-4323-BA4A-3C7BFFFC82E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39D9-A865-4C62-86C8-D113BE4A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7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AEF2-A56A-4323-BA4A-3C7BFFFC82E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39D9-A865-4C62-86C8-D113BE4A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8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AEF2-A56A-4323-BA4A-3C7BFFFC82E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39D9-A865-4C62-86C8-D113BE4A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3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AEF2-A56A-4323-BA4A-3C7BFFFC82E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39D9-A865-4C62-86C8-D113BE4A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4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AEF2-A56A-4323-BA4A-3C7BFFFC82E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39D9-A865-4C62-86C8-D113BE4A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0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AEF2-A56A-4323-BA4A-3C7BFFFC82E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39D9-A865-4C62-86C8-D113BE4A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3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AEF2-A56A-4323-BA4A-3C7BFFFC82E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39D9-A865-4C62-86C8-D113BE4A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8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AEF2-A56A-4323-BA4A-3C7BFFFC82E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39D9-A865-4C62-86C8-D113BE4A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6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8AEF2-A56A-4323-BA4A-3C7BFFFC82E2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A39D9-A865-4C62-86C8-D113BE4A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8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q.lead4ward.com/items/sc/22/bio/Q21_science_bio.png">
            <a:extLst>
              <a:ext uri="{FF2B5EF4-FFF2-40B4-BE49-F238E27FC236}">
                <a16:creationId xmlns:a16="http://schemas.microsoft.com/office/drawing/2014/main" id="{E6019AE6-301A-40B1-8609-E529B7718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365847"/>
            <a:ext cx="5734050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94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q.lead4ward.com/items/sc/21/bio/Q14_science_bio.PNG">
            <a:extLst>
              <a:ext uri="{FF2B5EF4-FFF2-40B4-BE49-F238E27FC236}">
                <a16:creationId xmlns:a16="http://schemas.microsoft.com/office/drawing/2014/main" id="{1993081D-42A1-431F-B510-9D00A9FFE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680"/>
            <a:ext cx="6858000" cy="620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72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SATTLER, TYLER</dc:creator>
  <cp:lastModifiedBy>SATTLER, TYLER</cp:lastModifiedBy>
  <cp:revision>1</cp:revision>
  <dcterms:created xsi:type="dcterms:W3CDTF">2024-04-15T12:21:55Z</dcterms:created>
  <dcterms:modified xsi:type="dcterms:W3CDTF">2024-04-15T12:24:32Z</dcterms:modified>
</cp:coreProperties>
</file>